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p:scale>
          <a:sx n="81" d="100"/>
          <a:sy n="81" d="100"/>
        </p:scale>
        <p:origin x="-30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5F9E3AE-01D4-4A05-B756-7B3E5B84F05E}" type="datetimeFigureOut">
              <a:rPr lang="ar-SA" smtClean="0"/>
              <a:t>08/02/1435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7A6E77-2FF7-4846-8607-6FBBB3E93BED}" type="slidenum">
              <a:rPr lang="ar-SA" smtClean="0"/>
              <a:t>‹#›</a:t>
            </a:fld>
            <a:endParaRPr lang="ar-SA"/>
          </a:p>
        </p:txBody>
      </p:sp>
    </p:spTree>
    <p:extLst>
      <p:ext uri="{BB962C8B-B14F-4D97-AF65-F5344CB8AC3E}">
        <p14:creationId xmlns:p14="http://schemas.microsoft.com/office/powerpoint/2010/main" val="31474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5F9E3AE-01D4-4A05-B756-7B3E5B84F05E}" type="datetimeFigureOut">
              <a:rPr lang="ar-SA" smtClean="0"/>
              <a:t>08/02/1435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7A6E77-2FF7-4846-8607-6FBBB3E93BED}" type="slidenum">
              <a:rPr lang="ar-SA" smtClean="0"/>
              <a:t>‹#›</a:t>
            </a:fld>
            <a:endParaRPr lang="ar-SA"/>
          </a:p>
        </p:txBody>
      </p:sp>
    </p:spTree>
    <p:extLst>
      <p:ext uri="{BB962C8B-B14F-4D97-AF65-F5344CB8AC3E}">
        <p14:creationId xmlns:p14="http://schemas.microsoft.com/office/powerpoint/2010/main" val="1760878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5F9E3AE-01D4-4A05-B756-7B3E5B84F05E}" type="datetimeFigureOut">
              <a:rPr lang="ar-SA" smtClean="0"/>
              <a:t>08/02/1435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7A6E77-2FF7-4846-8607-6FBBB3E93BED}" type="slidenum">
              <a:rPr lang="ar-SA" smtClean="0"/>
              <a:t>‹#›</a:t>
            </a:fld>
            <a:endParaRPr lang="ar-SA"/>
          </a:p>
        </p:txBody>
      </p:sp>
    </p:spTree>
    <p:extLst>
      <p:ext uri="{BB962C8B-B14F-4D97-AF65-F5344CB8AC3E}">
        <p14:creationId xmlns:p14="http://schemas.microsoft.com/office/powerpoint/2010/main" val="3758260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5F9E3AE-01D4-4A05-B756-7B3E5B84F05E}" type="datetimeFigureOut">
              <a:rPr lang="ar-SA" smtClean="0"/>
              <a:t>08/02/1435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7A6E77-2FF7-4846-8607-6FBBB3E93BED}" type="slidenum">
              <a:rPr lang="ar-SA" smtClean="0"/>
              <a:t>‹#›</a:t>
            </a:fld>
            <a:endParaRPr lang="ar-SA"/>
          </a:p>
        </p:txBody>
      </p:sp>
    </p:spTree>
    <p:extLst>
      <p:ext uri="{BB962C8B-B14F-4D97-AF65-F5344CB8AC3E}">
        <p14:creationId xmlns:p14="http://schemas.microsoft.com/office/powerpoint/2010/main" val="258358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5F9E3AE-01D4-4A05-B756-7B3E5B84F05E}" type="datetimeFigureOut">
              <a:rPr lang="ar-SA" smtClean="0"/>
              <a:t>08/02/1435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7A6E77-2FF7-4846-8607-6FBBB3E93BED}" type="slidenum">
              <a:rPr lang="ar-SA" smtClean="0"/>
              <a:t>‹#›</a:t>
            </a:fld>
            <a:endParaRPr lang="ar-SA"/>
          </a:p>
        </p:txBody>
      </p:sp>
    </p:spTree>
    <p:extLst>
      <p:ext uri="{BB962C8B-B14F-4D97-AF65-F5344CB8AC3E}">
        <p14:creationId xmlns:p14="http://schemas.microsoft.com/office/powerpoint/2010/main" val="2488970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5F9E3AE-01D4-4A05-B756-7B3E5B84F05E}" type="datetimeFigureOut">
              <a:rPr lang="ar-SA" smtClean="0"/>
              <a:t>08/02/1435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7A6E77-2FF7-4846-8607-6FBBB3E93BED}" type="slidenum">
              <a:rPr lang="ar-SA" smtClean="0"/>
              <a:t>‹#›</a:t>
            </a:fld>
            <a:endParaRPr lang="ar-SA"/>
          </a:p>
        </p:txBody>
      </p:sp>
    </p:spTree>
    <p:extLst>
      <p:ext uri="{BB962C8B-B14F-4D97-AF65-F5344CB8AC3E}">
        <p14:creationId xmlns:p14="http://schemas.microsoft.com/office/powerpoint/2010/main" val="17655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5F9E3AE-01D4-4A05-B756-7B3E5B84F05E}" type="datetimeFigureOut">
              <a:rPr lang="ar-SA" smtClean="0"/>
              <a:t>08/02/1435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A7A6E77-2FF7-4846-8607-6FBBB3E93BED}" type="slidenum">
              <a:rPr lang="ar-SA" smtClean="0"/>
              <a:t>‹#›</a:t>
            </a:fld>
            <a:endParaRPr lang="ar-SA"/>
          </a:p>
        </p:txBody>
      </p:sp>
    </p:spTree>
    <p:extLst>
      <p:ext uri="{BB962C8B-B14F-4D97-AF65-F5344CB8AC3E}">
        <p14:creationId xmlns:p14="http://schemas.microsoft.com/office/powerpoint/2010/main" val="4002395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5F9E3AE-01D4-4A05-B756-7B3E5B84F05E}" type="datetimeFigureOut">
              <a:rPr lang="ar-SA" smtClean="0"/>
              <a:t>08/02/1435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A7A6E77-2FF7-4846-8607-6FBBB3E93BED}" type="slidenum">
              <a:rPr lang="ar-SA" smtClean="0"/>
              <a:t>‹#›</a:t>
            </a:fld>
            <a:endParaRPr lang="ar-SA"/>
          </a:p>
        </p:txBody>
      </p:sp>
    </p:spTree>
    <p:extLst>
      <p:ext uri="{BB962C8B-B14F-4D97-AF65-F5344CB8AC3E}">
        <p14:creationId xmlns:p14="http://schemas.microsoft.com/office/powerpoint/2010/main" val="2760309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5F9E3AE-01D4-4A05-B756-7B3E5B84F05E}" type="datetimeFigureOut">
              <a:rPr lang="ar-SA" smtClean="0"/>
              <a:t>08/02/1435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A7A6E77-2FF7-4846-8607-6FBBB3E93BED}" type="slidenum">
              <a:rPr lang="ar-SA" smtClean="0"/>
              <a:t>‹#›</a:t>
            </a:fld>
            <a:endParaRPr lang="ar-SA"/>
          </a:p>
        </p:txBody>
      </p:sp>
    </p:spTree>
    <p:extLst>
      <p:ext uri="{BB962C8B-B14F-4D97-AF65-F5344CB8AC3E}">
        <p14:creationId xmlns:p14="http://schemas.microsoft.com/office/powerpoint/2010/main" val="53123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F9E3AE-01D4-4A05-B756-7B3E5B84F05E}" type="datetimeFigureOut">
              <a:rPr lang="ar-SA" smtClean="0"/>
              <a:t>08/02/1435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7A6E77-2FF7-4846-8607-6FBBB3E93BED}" type="slidenum">
              <a:rPr lang="ar-SA" smtClean="0"/>
              <a:t>‹#›</a:t>
            </a:fld>
            <a:endParaRPr lang="ar-SA"/>
          </a:p>
        </p:txBody>
      </p:sp>
    </p:spTree>
    <p:extLst>
      <p:ext uri="{BB962C8B-B14F-4D97-AF65-F5344CB8AC3E}">
        <p14:creationId xmlns:p14="http://schemas.microsoft.com/office/powerpoint/2010/main" val="426124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F9E3AE-01D4-4A05-B756-7B3E5B84F05E}" type="datetimeFigureOut">
              <a:rPr lang="ar-SA" smtClean="0"/>
              <a:t>08/02/1435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7A6E77-2FF7-4846-8607-6FBBB3E93BED}" type="slidenum">
              <a:rPr lang="ar-SA" smtClean="0"/>
              <a:t>‹#›</a:t>
            </a:fld>
            <a:endParaRPr lang="ar-SA"/>
          </a:p>
        </p:txBody>
      </p:sp>
    </p:spTree>
    <p:extLst>
      <p:ext uri="{BB962C8B-B14F-4D97-AF65-F5344CB8AC3E}">
        <p14:creationId xmlns:p14="http://schemas.microsoft.com/office/powerpoint/2010/main" val="70664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5F9E3AE-01D4-4A05-B756-7B3E5B84F05E}" type="datetimeFigureOut">
              <a:rPr lang="ar-SA" smtClean="0"/>
              <a:t>08/02/1435</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7A6E77-2FF7-4846-8607-6FBBB3E93BED}" type="slidenum">
              <a:rPr lang="ar-SA" smtClean="0"/>
              <a:t>‹#›</a:t>
            </a:fld>
            <a:endParaRPr lang="ar-SA"/>
          </a:p>
        </p:txBody>
      </p:sp>
    </p:spTree>
    <p:extLst>
      <p:ext uri="{BB962C8B-B14F-4D97-AF65-F5344CB8AC3E}">
        <p14:creationId xmlns:p14="http://schemas.microsoft.com/office/powerpoint/2010/main" val="3074503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826000" y="0"/>
            <a:ext cx="4991100" cy="1265237"/>
          </a:xfrm>
        </p:spPr>
        <p:txBody>
          <a:bodyPr/>
          <a:lstStyle/>
          <a:p>
            <a:r>
              <a:rPr lang="en-US" dirty="0" smtClean="0"/>
              <a:t>Chapter:43</a:t>
            </a:r>
            <a:endParaRPr lang="ar-SA" dirty="0"/>
          </a:p>
        </p:txBody>
      </p:sp>
      <p:sp>
        <p:nvSpPr>
          <p:cNvPr id="4" name="وسيلة شرح على شكل سحابة 3"/>
          <p:cNvSpPr/>
          <p:nvPr/>
        </p:nvSpPr>
        <p:spPr>
          <a:xfrm>
            <a:off x="368300" y="203200"/>
            <a:ext cx="4457700" cy="3987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1400" dirty="0"/>
              <a:t>The sick girl opened her eyes and stared at him with a strange expression . No one who knew the Franciscan had suspected in him such tender  feelings, no one  had believed that under his rude and rough exterior there might beat a heart. Unable to go on, he withdrew from the girl’s side , weeping like a child, and went outside under the favorite vines of </a:t>
            </a:r>
            <a:r>
              <a:rPr lang="en-US" sz="1400" dirty="0" err="1"/>
              <a:t>maria</a:t>
            </a:r>
            <a:r>
              <a:rPr lang="en-US" sz="1400" dirty="0"/>
              <a:t> </a:t>
            </a:r>
            <a:r>
              <a:rPr lang="en-US" sz="1400" dirty="0" err="1"/>
              <a:t>clara’s</a:t>
            </a:r>
            <a:r>
              <a:rPr lang="en-US" sz="1400" dirty="0"/>
              <a:t> balcony to give free rein to his grief .</a:t>
            </a:r>
          </a:p>
        </p:txBody>
      </p:sp>
      <p:sp>
        <p:nvSpPr>
          <p:cNvPr id="5" name="وسيلة شرح مستطيلة مستديرة الزوايا 4"/>
          <p:cNvSpPr/>
          <p:nvPr/>
        </p:nvSpPr>
        <p:spPr>
          <a:xfrm>
            <a:off x="2806700" y="4394200"/>
            <a:ext cx="4038600" cy="1778000"/>
          </a:xfrm>
          <a:prstGeom prst="wedgeRoundRect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t> </a:t>
            </a:r>
          </a:p>
          <a:p>
            <a:r>
              <a:rPr lang="en-US" dirty="0"/>
              <a:t>‘how he loves his goddaughter! Thought all present, while fray </a:t>
            </a:r>
            <a:r>
              <a:rPr lang="en-US" dirty="0" err="1"/>
              <a:t>salvi</a:t>
            </a:r>
            <a:r>
              <a:rPr lang="en-US" dirty="0"/>
              <a:t> gazed at him motionlessly and in </a:t>
            </a:r>
            <a:r>
              <a:rPr lang="en-US" dirty="0" err="1"/>
              <a:t>silnce</a:t>
            </a:r>
            <a:r>
              <a:rPr lang="en-US" dirty="0"/>
              <a:t>, lightly gnawing his lips the while.</a:t>
            </a:r>
          </a:p>
        </p:txBody>
      </p:sp>
      <p:sp>
        <p:nvSpPr>
          <p:cNvPr id="6" name="وسيلة شرح بيضاوية 5"/>
          <p:cNvSpPr/>
          <p:nvPr/>
        </p:nvSpPr>
        <p:spPr>
          <a:xfrm>
            <a:off x="7099300" y="1524000"/>
            <a:ext cx="4851400" cy="4254500"/>
          </a:xfrm>
          <a:prstGeom prst="wedgeEllipseCallo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t> </a:t>
            </a:r>
            <a:endParaRPr lang="en-US" dirty="0"/>
          </a:p>
          <a:p>
            <a:r>
              <a:rPr lang="en-US" dirty="0"/>
              <a:t>When he had become somewhat calm again \</a:t>
            </a:r>
            <a:r>
              <a:rPr lang="en-US" dirty="0" err="1"/>
              <a:t>dona</a:t>
            </a:r>
            <a:r>
              <a:rPr lang="en-US" dirty="0"/>
              <a:t> </a:t>
            </a:r>
            <a:r>
              <a:rPr lang="en-US" dirty="0" err="1"/>
              <a:t>victorina</a:t>
            </a:r>
            <a:r>
              <a:rPr lang="en-US" dirty="0"/>
              <a:t> introduced Linares, who approached him respectfully. Fray </a:t>
            </a:r>
            <a:r>
              <a:rPr lang="en-US" dirty="0" err="1"/>
              <a:t>Damaso</a:t>
            </a:r>
            <a:r>
              <a:rPr lang="en-US" dirty="0"/>
              <a:t> silently looked him over from head to foot, took the letter offered and read it, but apparently without understanding, for he asked   .</a:t>
            </a:r>
          </a:p>
          <a:p>
            <a:r>
              <a:rPr lang="en-US" dirty="0"/>
              <a:t> </a:t>
            </a:r>
          </a:p>
        </p:txBody>
      </p:sp>
    </p:spTree>
    <p:extLst>
      <p:ext uri="{BB962C8B-B14F-4D97-AF65-F5344CB8AC3E}">
        <p14:creationId xmlns:p14="http://schemas.microsoft.com/office/powerpoint/2010/main" val="477853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nvSpPr>
        <p:spPr>
          <a:xfrm>
            <a:off x="6216650" y="184150"/>
            <a:ext cx="5270500" cy="1541463"/>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en-US" dirty="0" smtClean="0"/>
              <a:t>Chapter:44</a:t>
            </a:r>
            <a:endParaRPr lang="ar-SA" dirty="0"/>
          </a:p>
        </p:txBody>
      </p:sp>
      <p:sp>
        <p:nvSpPr>
          <p:cNvPr id="5" name="وسيلة شرح بيضاوية 3"/>
          <p:cNvSpPr/>
          <p:nvPr/>
        </p:nvSpPr>
        <p:spPr>
          <a:xfrm>
            <a:off x="273050" y="640954"/>
            <a:ext cx="3898900" cy="274359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en-US" sz="1600" dirty="0"/>
              <a:t>Had suffered a relapse , and in her delirium she uttered only the name of the mother whom she had never known. But her girl friends, her father, and her aunt kept watch at her side. Offerings and alms were sent to all the miraculous images</a:t>
            </a:r>
          </a:p>
        </p:txBody>
      </p:sp>
      <p:sp>
        <p:nvSpPr>
          <p:cNvPr id="6" name="وسيلة شرح على شكل سحابة 5"/>
          <p:cNvSpPr/>
          <p:nvPr/>
        </p:nvSpPr>
        <p:spPr>
          <a:xfrm>
            <a:off x="8261350" y="1890713"/>
            <a:ext cx="3657600" cy="2387600"/>
          </a:xfrm>
          <a:prstGeom prst="cloudCallout">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en-US" dirty="0">
                <a:solidFill>
                  <a:schemeClr val="tx1"/>
                </a:solidFill>
              </a:rPr>
              <a:t>, Capitan Tiago vowed a gold cane to the virgin of </a:t>
            </a:r>
            <a:r>
              <a:rPr lang="en-US" dirty="0" err="1">
                <a:solidFill>
                  <a:schemeClr val="tx1"/>
                </a:solidFill>
              </a:rPr>
              <a:t>Antipolo</a:t>
            </a:r>
            <a:r>
              <a:rPr lang="en-US" dirty="0">
                <a:solidFill>
                  <a:schemeClr val="tx1"/>
                </a:solidFill>
              </a:rPr>
              <a:t>, and at length the fever began to subside slowly and regularly.</a:t>
            </a:r>
          </a:p>
        </p:txBody>
      </p:sp>
      <p:sp>
        <p:nvSpPr>
          <p:cNvPr id="7" name="وسيلة شرح مستطيلة 6"/>
          <p:cNvSpPr/>
          <p:nvPr/>
        </p:nvSpPr>
        <p:spPr>
          <a:xfrm>
            <a:off x="742950" y="3841750"/>
            <a:ext cx="3429000" cy="1638300"/>
          </a:xfrm>
          <a:prstGeom prst="wedgeRect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en-US" dirty="0"/>
              <a:t>Doctor de </a:t>
            </a:r>
            <a:r>
              <a:rPr lang="en-US" dirty="0" err="1"/>
              <a:t>Espadana</a:t>
            </a:r>
            <a:r>
              <a:rPr lang="en-US" dirty="0"/>
              <a:t> was astonished at the virtues of the </a:t>
            </a:r>
            <a:r>
              <a:rPr lang="en-US" dirty="0" err="1"/>
              <a:t>ayrup</a:t>
            </a:r>
            <a:r>
              <a:rPr lang="en-US" dirty="0"/>
              <a:t> marshmallow and the infusion of lichen, prescriptions that he had not varied</a:t>
            </a:r>
            <a:endParaRPr lang="ar-SA" dirty="0"/>
          </a:p>
        </p:txBody>
      </p:sp>
      <p:sp>
        <p:nvSpPr>
          <p:cNvPr id="8" name="وسيلة شرح مستطيلة مستديرة الزوايا 7"/>
          <p:cNvSpPr/>
          <p:nvPr/>
        </p:nvSpPr>
        <p:spPr>
          <a:xfrm>
            <a:off x="4787900" y="1725612"/>
            <a:ext cx="2679700" cy="2928937"/>
          </a:xfrm>
          <a:prstGeom prst="wedgeRoundRect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en-US" sz="1400" dirty="0"/>
              <a:t> </a:t>
            </a:r>
          </a:p>
          <a:p>
            <a:r>
              <a:rPr lang="en-US" sz="1400" dirty="0"/>
              <a:t> Dona </a:t>
            </a:r>
            <a:r>
              <a:rPr lang="en-US" sz="1400" dirty="0" err="1"/>
              <a:t>victorina</a:t>
            </a:r>
            <a:r>
              <a:rPr lang="en-US" sz="1400" dirty="0"/>
              <a:t> was so pleased with her husband that </a:t>
            </a:r>
            <a:r>
              <a:rPr lang="en-US" sz="1400" dirty="0" err="1"/>
              <a:t>ine</a:t>
            </a:r>
            <a:r>
              <a:rPr lang="en-US" sz="1400" dirty="0"/>
              <a:t> day when he stepped on the </a:t>
            </a:r>
            <a:r>
              <a:rPr lang="en-US" sz="1400" dirty="0" err="1"/>
              <a:t>trian</a:t>
            </a:r>
            <a:r>
              <a:rPr lang="en-US" sz="1400" dirty="0"/>
              <a:t> of her grown she did not apply her penal code to the extent of taking his set of false teeth away from him, but contented herself with merely exclaiming, an article of apparel she did not wear.</a:t>
            </a:r>
          </a:p>
        </p:txBody>
      </p:sp>
      <p:sp>
        <p:nvSpPr>
          <p:cNvPr id="9" name="وسيلة شرح بيضاوية 8"/>
          <p:cNvSpPr/>
          <p:nvPr/>
        </p:nvSpPr>
        <p:spPr>
          <a:xfrm>
            <a:off x="6610350" y="4819648"/>
            <a:ext cx="4356100" cy="1854201"/>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en-US" sz="1400" dirty="0"/>
              <a:t> </a:t>
            </a:r>
          </a:p>
          <a:p>
            <a:r>
              <a:rPr lang="en-US" sz="1400" dirty="0"/>
              <a:t>One afternoon while </a:t>
            </a:r>
            <a:r>
              <a:rPr lang="en-US" sz="1400" dirty="0" err="1"/>
              <a:t>sinang</a:t>
            </a:r>
            <a:r>
              <a:rPr lang="en-US" sz="1400" dirty="0"/>
              <a:t> and Victoria were visiting their friend, the curate, </a:t>
            </a:r>
            <a:r>
              <a:rPr lang="en-US" sz="1400" dirty="0" err="1"/>
              <a:t>capitan</a:t>
            </a:r>
            <a:r>
              <a:rPr lang="en-US" sz="1400" dirty="0"/>
              <a:t> Tiago, and Dona </a:t>
            </a:r>
            <a:r>
              <a:rPr lang="en-US" sz="1400" dirty="0" err="1"/>
              <a:t>Victorina’s</a:t>
            </a:r>
            <a:r>
              <a:rPr lang="en-US" sz="1400" dirty="0"/>
              <a:t> family were conversing over </a:t>
            </a:r>
            <a:r>
              <a:rPr lang="en-US" sz="1400" dirty="0" err="1"/>
              <a:t>thie</a:t>
            </a:r>
            <a:r>
              <a:rPr lang="en-US" sz="1400" dirty="0"/>
              <a:t> lunch in the dining-room. </a:t>
            </a:r>
          </a:p>
        </p:txBody>
      </p:sp>
    </p:spTree>
    <p:extLst>
      <p:ext uri="{BB962C8B-B14F-4D97-AF65-F5344CB8AC3E}">
        <p14:creationId xmlns:p14="http://schemas.microsoft.com/office/powerpoint/2010/main" val="110837907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183</Words>
  <Application>Microsoft Office PowerPoint</Application>
  <PresentationFormat>Custom</PresentationFormat>
  <Paragraphs>15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نسق Office</vt:lpstr>
      <vt:lpstr>Chapter:43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Chapter:43</dc:title>
  <dc:creator>ahmad salmeen</dc:creator>
  <cp:lastModifiedBy>Windows8</cp:lastModifiedBy>
  <cp:revision>3</cp:revision>
  <dcterms:created xsi:type="dcterms:W3CDTF">2013-12-10T05:04:56Z</dcterms:created>
  <dcterms:modified xsi:type="dcterms:W3CDTF">2013-12-11T00:28:14Z</dcterms:modified>
</cp:coreProperties>
</file>